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nton" charset="1" panose="00000500000000000000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3938" y="4002479"/>
            <a:ext cx="11277162" cy="112771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931365" y="-199598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749769" y="7408383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49738" y="7999921"/>
            <a:ext cx="8309562" cy="1641138"/>
          </a:xfrm>
          <a:custGeom>
            <a:avLst/>
            <a:gdLst/>
            <a:ahLst/>
            <a:cxnLst/>
            <a:rect r="r" b="b" t="t" l="l"/>
            <a:pathLst>
              <a:path h="1641138" w="8309562">
                <a:moveTo>
                  <a:pt x="0" y="0"/>
                </a:moveTo>
                <a:lnTo>
                  <a:pt x="8309562" y="0"/>
                </a:lnTo>
                <a:lnTo>
                  <a:pt x="8309562" y="1641139"/>
                </a:lnTo>
                <a:lnTo>
                  <a:pt x="0" y="1641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43208">
            <a:off x="8851940" y="2808763"/>
            <a:ext cx="9257949" cy="5878797"/>
          </a:xfrm>
          <a:custGeom>
            <a:avLst/>
            <a:gdLst/>
            <a:ahLst/>
            <a:cxnLst/>
            <a:rect r="r" b="b" t="t" l="l"/>
            <a:pathLst>
              <a:path h="5878797" w="9257949">
                <a:moveTo>
                  <a:pt x="0" y="0"/>
                </a:moveTo>
                <a:lnTo>
                  <a:pt x="9257948" y="0"/>
                </a:lnTo>
                <a:lnTo>
                  <a:pt x="9257948" y="5878797"/>
                </a:lnTo>
                <a:lnTo>
                  <a:pt x="0" y="5878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32519" y="338697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66437" y="2830830"/>
            <a:ext cx="7483746" cy="48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80"/>
              </a:lnSpc>
            </a:pPr>
            <a:r>
              <a:rPr lang="en-US" sz="120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</a:t>
            </a:r>
          </a:p>
          <a:p>
            <a:pPr algn="l" marL="0" indent="0" lvl="0">
              <a:lnSpc>
                <a:spcPts val="12480"/>
              </a:lnSpc>
            </a:pPr>
            <a:r>
              <a:rPr lang="en-US" sz="120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  SALES</a:t>
            </a:r>
          </a:p>
          <a:p>
            <a:pPr algn="l" marL="0" indent="0" lvl="0">
              <a:lnSpc>
                <a:spcPts val="12480"/>
              </a:lnSpc>
            </a:pPr>
            <a:r>
              <a:rPr lang="en-US" sz="12000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     ANALYSIS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66437" y="8639392"/>
            <a:ext cx="176597" cy="17659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58882" y="8436959"/>
            <a:ext cx="7585118" cy="47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WHERE EVERY SLICE TELLS A STORY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99162" y="4617883"/>
            <a:ext cx="10264013" cy="4326986"/>
          </a:xfrm>
          <a:custGeom>
            <a:avLst/>
            <a:gdLst/>
            <a:ahLst/>
            <a:cxnLst/>
            <a:rect r="r" b="b" t="t" l="l"/>
            <a:pathLst>
              <a:path h="4326986" w="10264013">
                <a:moveTo>
                  <a:pt x="0" y="0"/>
                </a:moveTo>
                <a:lnTo>
                  <a:pt x="10264012" y="0"/>
                </a:lnTo>
                <a:lnTo>
                  <a:pt x="10264012" y="4326986"/>
                </a:lnTo>
                <a:lnTo>
                  <a:pt x="0" y="43269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058055" y="4617883"/>
            <a:ext cx="4864364" cy="2211030"/>
          </a:xfrm>
          <a:custGeom>
            <a:avLst/>
            <a:gdLst/>
            <a:ahLst/>
            <a:cxnLst/>
            <a:rect r="r" b="b" t="t" l="l"/>
            <a:pathLst>
              <a:path h="2211030" w="4864364">
                <a:moveTo>
                  <a:pt x="0" y="0"/>
                </a:moveTo>
                <a:lnTo>
                  <a:pt x="4864364" y="0"/>
                </a:lnTo>
                <a:lnTo>
                  <a:pt x="4864364" y="2211030"/>
                </a:lnTo>
                <a:lnTo>
                  <a:pt x="0" y="2211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69" r="-10282" b="-369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02844" y="2454282"/>
            <a:ext cx="14082312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6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JOIN THE NECESSARY TABLES TO FIND THE TOTAL QUANTITY OF EACH PIZZA CATEGORY.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456369" y="4425576"/>
            <a:ext cx="10493090" cy="1581539"/>
          </a:xfrm>
          <a:custGeom>
            <a:avLst/>
            <a:gdLst/>
            <a:ahLst/>
            <a:cxnLst/>
            <a:rect r="r" b="b" t="t" l="l"/>
            <a:pathLst>
              <a:path h="1581539" w="10493090">
                <a:moveTo>
                  <a:pt x="0" y="0"/>
                </a:moveTo>
                <a:lnTo>
                  <a:pt x="10493090" y="0"/>
                </a:lnTo>
                <a:lnTo>
                  <a:pt x="10493090" y="1581539"/>
                </a:lnTo>
                <a:lnTo>
                  <a:pt x="0" y="1581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79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173366" y="4425576"/>
            <a:ext cx="2982096" cy="5458899"/>
          </a:xfrm>
          <a:custGeom>
            <a:avLst/>
            <a:gdLst/>
            <a:ahLst/>
            <a:cxnLst/>
            <a:rect r="r" b="b" t="t" l="l"/>
            <a:pathLst>
              <a:path h="5458899" w="2982096">
                <a:moveTo>
                  <a:pt x="0" y="0"/>
                </a:moveTo>
                <a:lnTo>
                  <a:pt x="2982095" y="0"/>
                </a:lnTo>
                <a:lnTo>
                  <a:pt x="2982095" y="5458899"/>
                </a:lnTo>
                <a:lnTo>
                  <a:pt x="0" y="54588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717" r="0" b="-671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56369" y="2454282"/>
            <a:ext cx="14082312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6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191944" y="4427862"/>
            <a:ext cx="9575143" cy="2502594"/>
          </a:xfrm>
          <a:custGeom>
            <a:avLst/>
            <a:gdLst/>
            <a:ahLst/>
            <a:cxnLst/>
            <a:rect r="r" b="b" t="t" l="l"/>
            <a:pathLst>
              <a:path h="2502594" w="9575143">
                <a:moveTo>
                  <a:pt x="0" y="0"/>
                </a:moveTo>
                <a:lnTo>
                  <a:pt x="9575144" y="0"/>
                </a:lnTo>
                <a:lnTo>
                  <a:pt x="9575144" y="2502594"/>
                </a:lnTo>
                <a:lnTo>
                  <a:pt x="0" y="2502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580354" y="7127905"/>
            <a:ext cx="4138214" cy="1889784"/>
          </a:xfrm>
          <a:custGeom>
            <a:avLst/>
            <a:gdLst/>
            <a:ahLst/>
            <a:cxnLst/>
            <a:rect r="r" b="b" t="t" l="l"/>
            <a:pathLst>
              <a:path h="1889784" w="4138214">
                <a:moveTo>
                  <a:pt x="0" y="0"/>
                </a:moveTo>
                <a:lnTo>
                  <a:pt x="4138214" y="0"/>
                </a:lnTo>
                <a:lnTo>
                  <a:pt x="4138214" y="1889784"/>
                </a:lnTo>
                <a:lnTo>
                  <a:pt x="0" y="1889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38360" y="2454282"/>
            <a:ext cx="14082312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6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JOIN RELEVENT TABLES TO FIND THE CATEGORY WISE DISTRIBUTION OF PIZZAS.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887855" y="4237362"/>
            <a:ext cx="10512291" cy="3338982"/>
          </a:xfrm>
          <a:custGeom>
            <a:avLst/>
            <a:gdLst/>
            <a:ahLst/>
            <a:cxnLst/>
            <a:rect r="r" b="b" t="t" l="l"/>
            <a:pathLst>
              <a:path h="3338982" w="10512291">
                <a:moveTo>
                  <a:pt x="0" y="0"/>
                </a:moveTo>
                <a:lnTo>
                  <a:pt x="10512290" y="0"/>
                </a:lnTo>
                <a:lnTo>
                  <a:pt x="10512290" y="3338983"/>
                </a:lnTo>
                <a:lnTo>
                  <a:pt x="0" y="3338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261789" y="7839366"/>
            <a:ext cx="5013566" cy="1418934"/>
          </a:xfrm>
          <a:custGeom>
            <a:avLst/>
            <a:gdLst/>
            <a:ahLst/>
            <a:cxnLst/>
            <a:rect r="r" b="b" t="t" l="l"/>
            <a:pathLst>
              <a:path h="1418934" w="5013566">
                <a:moveTo>
                  <a:pt x="0" y="0"/>
                </a:moveTo>
                <a:lnTo>
                  <a:pt x="5013566" y="0"/>
                </a:lnTo>
                <a:lnTo>
                  <a:pt x="5013566" y="1418934"/>
                </a:lnTo>
                <a:lnTo>
                  <a:pt x="0" y="14189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97057" y="2454282"/>
            <a:ext cx="14082312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6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81634" y="4341459"/>
            <a:ext cx="10462191" cy="4240924"/>
          </a:xfrm>
          <a:custGeom>
            <a:avLst/>
            <a:gdLst/>
            <a:ahLst/>
            <a:cxnLst/>
            <a:rect r="r" b="b" t="t" l="l"/>
            <a:pathLst>
              <a:path h="4240924" w="10462191">
                <a:moveTo>
                  <a:pt x="0" y="0"/>
                </a:moveTo>
                <a:lnTo>
                  <a:pt x="10462191" y="0"/>
                </a:lnTo>
                <a:lnTo>
                  <a:pt x="10462191" y="4240923"/>
                </a:lnTo>
                <a:lnTo>
                  <a:pt x="0" y="4240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123318" y="4341459"/>
            <a:ext cx="4799100" cy="1604083"/>
          </a:xfrm>
          <a:custGeom>
            <a:avLst/>
            <a:gdLst/>
            <a:ahLst/>
            <a:cxnLst/>
            <a:rect r="r" b="b" t="t" l="l"/>
            <a:pathLst>
              <a:path h="1604083" w="4799100">
                <a:moveTo>
                  <a:pt x="0" y="0"/>
                </a:moveTo>
                <a:lnTo>
                  <a:pt x="4799101" y="0"/>
                </a:lnTo>
                <a:lnTo>
                  <a:pt x="4799101" y="1604082"/>
                </a:lnTo>
                <a:lnTo>
                  <a:pt x="0" y="1604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99162" y="2454282"/>
            <a:ext cx="14082312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6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309864" y="4237362"/>
            <a:ext cx="11803569" cy="3473067"/>
          </a:xfrm>
          <a:custGeom>
            <a:avLst/>
            <a:gdLst/>
            <a:ahLst/>
            <a:cxnLst/>
            <a:rect r="r" b="b" t="t" l="l"/>
            <a:pathLst>
              <a:path h="3473067" w="11803569">
                <a:moveTo>
                  <a:pt x="0" y="0"/>
                </a:moveTo>
                <a:lnTo>
                  <a:pt x="11803569" y="0"/>
                </a:lnTo>
                <a:lnTo>
                  <a:pt x="11803569" y="3473067"/>
                </a:lnTo>
                <a:lnTo>
                  <a:pt x="0" y="3473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453136" y="7891404"/>
            <a:ext cx="4392650" cy="1863136"/>
          </a:xfrm>
          <a:custGeom>
            <a:avLst/>
            <a:gdLst/>
            <a:ahLst/>
            <a:cxnLst/>
            <a:rect r="r" b="b" t="t" l="l"/>
            <a:pathLst>
              <a:path h="1863136" w="4392650">
                <a:moveTo>
                  <a:pt x="0" y="0"/>
                </a:moveTo>
                <a:lnTo>
                  <a:pt x="4392650" y="0"/>
                </a:lnTo>
                <a:lnTo>
                  <a:pt x="4392650" y="1863136"/>
                </a:lnTo>
                <a:lnTo>
                  <a:pt x="0" y="1863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38360" y="2454282"/>
            <a:ext cx="14082312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6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CALCULATE THE PERCENTAGE CONTRIBUTION OF EACH PIZZA TYPE TO TOTAL REVENUE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757571" y="4079514"/>
            <a:ext cx="10754366" cy="3927535"/>
          </a:xfrm>
          <a:custGeom>
            <a:avLst/>
            <a:gdLst/>
            <a:ahLst/>
            <a:cxnLst/>
            <a:rect r="r" b="b" t="t" l="l"/>
            <a:pathLst>
              <a:path h="3927535" w="10754366">
                <a:moveTo>
                  <a:pt x="0" y="0"/>
                </a:moveTo>
                <a:lnTo>
                  <a:pt x="10754366" y="0"/>
                </a:lnTo>
                <a:lnTo>
                  <a:pt x="10754366" y="3927535"/>
                </a:lnTo>
                <a:lnTo>
                  <a:pt x="0" y="3927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635762" y="4060921"/>
            <a:ext cx="3520784" cy="4527146"/>
          </a:xfrm>
          <a:custGeom>
            <a:avLst/>
            <a:gdLst/>
            <a:ahLst/>
            <a:cxnLst/>
            <a:rect r="r" b="b" t="t" l="l"/>
            <a:pathLst>
              <a:path h="4527146" w="3520784">
                <a:moveTo>
                  <a:pt x="0" y="0"/>
                </a:moveTo>
                <a:lnTo>
                  <a:pt x="3520784" y="0"/>
                </a:lnTo>
                <a:lnTo>
                  <a:pt x="3520784" y="4527146"/>
                </a:lnTo>
                <a:lnTo>
                  <a:pt x="0" y="45271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291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02844" y="2407708"/>
            <a:ext cx="14082312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6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99162" y="4143163"/>
            <a:ext cx="8374362" cy="5489548"/>
          </a:xfrm>
          <a:custGeom>
            <a:avLst/>
            <a:gdLst/>
            <a:ahLst/>
            <a:cxnLst/>
            <a:rect r="r" b="b" t="t" l="l"/>
            <a:pathLst>
              <a:path h="5489548" w="8374362">
                <a:moveTo>
                  <a:pt x="0" y="0"/>
                </a:moveTo>
                <a:lnTo>
                  <a:pt x="8374362" y="0"/>
                </a:lnTo>
                <a:lnTo>
                  <a:pt x="8374362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71229" y="4143163"/>
            <a:ext cx="6285776" cy="3311928"/>
          </a:xfrm>
          <a:custGeom>
            <a:avLst/>
            <a:gdLst/>
            <a:ahLst/>
            <a:cxnLst/>
            <a:rect r="r" b="b" t="t" l="l"/>
            <a:pathLst>
              <a:path h="3311928" w="6285776">
                <a:moveTo>
                  <a:pt x="0" y="0"/>
                </a:moveTo>
                <a:lnTo>
                  <a:pt x="6285776" y="0"/>
                </a:lnTo>
                <a:lnTo>
                  <a:pt x="6285776" y="3311928"/>
                </a:lnTo>
                <a:lnTo>
                  <a:pt x="0" y="33119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1816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99162" y="2407708"/>
            <a:ext cx="14246795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6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DETERMINE THE TOP 3 ORDERED PIZZA TYPES BASED ON REVENUE FOR EACH PIZZA CATEGORY.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3204" y="2531128"/>
            <a:ext cx="7288383" cy="6769086"/>
          </a:xfrm>
          <a:custGeom>
            <a:avLst/>
            <a:gdLst/>
            <a:ahLst/>
            <a:cxnLst/>
            <a:rect r="r" b="b" t="t" l="l"/>
            <a:pathLst>
              <a:path h="6769086" w="7288383">
                <a:moveTo>
                  <a:pt x="0" y="0"/>
                </a:moveTo>
                <a:lnTo>
                  <a:pt x="7288383" y="0"/>
                </a:lnTo>
                <a:lnTo>
                  <a:pt x="7288383" y="6769086"/>
                </a:lnTo>
                <a:lnTo>
                  <a:pt x="0" y="67690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3477770">
            <a:off x="-1241294" y="403791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12045" y="4416920"/>
            <a:ext cx="9190135" cy="177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9"/>
              </a:lnSpc>
              <a:spcBef>
                <a:spcPct val="0"/>
              </a:spcBef>
            </a:pPr>
            <a:r>
              <a:rPr lang="en-US" sz="2105" spc="5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OJ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CT 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OWCAS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SQL C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 LEVERAGE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 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AN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YZE AND OPTIMIZE P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ZZA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LES, OFFE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ING V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LUABLE I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SIGH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FOR BUSIN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SS 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105" spc="562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ECISION-MAKING.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12045" y="2807353"/>
            <a:ext cx="7494726" cy="160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9"/>
              </a:lnSpc>
            </a:pPr>
            <a:r>
              <a:rPr lang="en-US" sz="124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18061" y="92583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20652" y="5143500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63324" y="439974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26372" y="7714777"/>
            <a:ext cx="176597" cy="1765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90614" y="3200170"/>
            <a:ext cx="15506772" cy="37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84"/>
              </a:lnSpc>
            </a:pPr>
            <a:r>
              <a:rPr lang="en-US" sz="2915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0614" y="7073129"/>
            <a:ext cx="16780135" cy="40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1905" spc="5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 APPRECIATE THE OPPORTUNITY TO SHOWCASE MY SQL-DRIVEN PIZZA SALES ANALYSIS PROJECT.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5243" y="6561936"/>
            <a:ext cx="6821859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 FOR YOUR TIME AND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45243" y="2319355"/>
            <a:ext cx="7277380" cy="6938945"/>
            <a:chOff x="0" y="0"/>
            <a:chExt cx="812800" cy="7750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91121" y="2492818"/>
            <a:ext cx="7004674" cy="6572970"/>
          </a:xfrm>
          <a:custGeom>
            <a:avLst/>
            <a:gdLst/>
            <a:ahLst/>
            <a:cxnLst/>
            <a:rect r="r" b="b" t="t" l="l"/>
            <a:pathLst>
              <a:path h="6572970" w="7004674">
                <a:moveTo>
                  <a:pt x="0" y="0"/>
                </a:moveTo>
                <a:lnTo>
                  <a:pt x="7004673" y="0"/>
                </a:lnTo>
                <a:lnTo>
                  <a:pt x="7004673" y="6572969"/>
                </a:lnTo>
                <a:lnTo>
                  <a:pt x="0" y="6572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5" r="0" b="-1285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3477770">
            <a:off x="5056692" y="748185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09506" y="5307254"/>
            <a:ext cx="8192674" cy="290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sz="2732" b="tru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Hello, My name is Jatin.</a:t>
            </a:r>
          </a:p>
          <a:p>
            <a:pPr algn="l">
              <a:lnSpc>
                <a:spcPts val="4645"/>
              </a:lnSpc>
            </a:pPr>
            <a:r>
              <a:rPr lang="en-US" sz="2732" b="true">
                <a:solidFill>
                  <a:srgbClr val="FFFFFF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In this pizza sales analysis project, I utilized SQL queries to analyze pizza sales data, providing insights into customer preferences, revenue generation, and ordering trends.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09506" y="3500609"/>
            <a:ext cx="6165739" cy="160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09"/>
              </a:lnSpc>
              <a:spcBef>
                <a:spcPct val="0"/>
              </a:spcBef>
            </a:pPr>
            <a:r>
              <a:rPr lang="en-US" sz="12405" strike="noStrike" u="non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ABOUT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043668" y="3986528"/>
            <a:ext cx="951410" cy="9514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043668" y="5112387"/>
            <a:ext cx="951410" cy="95141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46434" y="6235247"/>
            <a:ext cx="951410" cy="95141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043668" y="7393786"/>
            <a:ext cx="951410" cy="95141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75098" y="2549532"/>
            <a:ext cx="11537805" cy="128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9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KEY OBJECTIVES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32950" y="4224829"/>
            <a:ext cx="13161038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 SALES PERFORMANCE AND REVENUE TRENDS.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26224" y="4131666"/>
            <a:ext cx="791832" cy="5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b="true" sz="312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218331" y="5322482"/>
            <a:ext cx="14127082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IDENTIFY THE BEST-SELLING PIZZA SIZES, TYPES, AND CATEGORIES.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23457" y="5257524"/>
            <a:ext cx="791832" cy="5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b="true" sz="312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75098" y="6351809"/>
            <a:ext cx="8268630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ORDER DISTRIBUTION BY TIME.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28990" y="6380384"/>
            <a:ext cx="791832" cy="5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b="true" sz="312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250615" y="7567656"/>
            <a:ext cx="14325708" cy="96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DETERMINE REVENUE CONTRIBUTIONS OF DIFFERENT PIZZAS.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2123457" y="7528853"/>
            <a:ext cx="791832" cy="5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b="true" sz="312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4735" y="3595303"/>
            <a:ext cx="6968951" cy="158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Designed and structured tables for orders, order_details, pizzas, and pizza_types.</a:t>
            </a:r>
          </a:p>
          <a:p>
            <a:pPr algn="l">
              <a:lnSpc>
                <a:spcPts val="3161"/>
              </a:lnSpc>
            </a:pPr>
          </a:p>
          <a:p>
            <a:pPr algn="l">
              <a:lnSpc>
                <a:spcPts val="3161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54735" y="2989232"/>
            <a:ext cx="7494726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7772" indent="-248886" lvl="1">
              <a:lnSpc>
                <a:spcPts val="3919"/>
              </a:lnSpc>
              <a:spcBef>
                <a:spcPct val="0"/>
              </a:spcBef>
              <a:buAutoNum type="arabicPeriod" startAt="1"/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TABASE AND TABLE CREATION: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735" y="2101502"/>
            <a:ext cx="6370050" cy="77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6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SQL IMPLEMENTATION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 flipH="true" flipV="true">
            <a:off x="8668511" y="5176211"/>
            <a:ext cx="0" cy="23537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1225980" y="4690678"/>
            <a:ext cx="6674061" cy="4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DATA R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RIE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&amp;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305" spc="61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S: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7900042" y="8357541"/>
            <a:ext cx="5664969" cy="5261340"/>
          </a:xfrm>
          <a:custGeom>
            <a:avLst/>
            <a:gdLst/>
            <a:ahLst/>
            <a:cxnLst/>
            <a:rect r="r" b="b" t="t" l="l"/>
            <a:pathLst>
              <a:path h="5261340" w="5664969">
                <a:moveTo>
                  <a:pt x="0" y="0"/>
                </a:moveTo>
                <a:lnTo>
                  <a:pt x="5664968" y="0"/>
                </a:lnTo>
                <a:lnTo>
                  <a:pt x="5664968" y="5261340"/>
                </a:lnTo>
                <a:lnTo>
                  <a:pt x="0" y="526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135685" y="5315537"/>
            <a:ext cx="6968951" cy="398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Total Orders Placed: Counted the total number of orders.</a:t>
            </a:r>
          </a:p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Total Revenue: Summed up the total sal</a:t>
            </a: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es generated.</a:t>
            </a:r>
          </a:p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Most Expensive Pizza: Identified the highest-priced pizza.</a:t>
            </a:r>
          </a:p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Most Ordered Pizza Size: Determined the most frequently ordered pizza size.</a:t>
            </a:r>
          </a:p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Top 5 Most Ordered Pizza Types: Found the best-selling pizzas by quantity.</a:t>
            </a:r>
          </a:p>
          <a:p>
            <a:pPr algn="l">
              <a:lnSpc>
                <a:spcPts val="3161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8931219" y="3008282"/>
            <a:ext cx="7607461" cy="558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Category-wise Pizza Distribution: Analyzed pizza sales by category.</a:t>
            </a:r>
          </a:p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Orders by Hour: Evaluated peak ordering times.</a:t>
            </a:r>
          </a:p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aily Average Pizza Orders: Calculated the averag</a:t>
            </a: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 number of pizzas sold per day.</a:t>
            </a:r>
          </a:p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op 3 Revenue-Generating Pizzas: Identified the most profitable pizzas.</a:t>
            </a:r>
          </a:p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Revenue C</a:t>
            </a: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ontribution by Category: Determined each category's percentage contribution to overall revenue.</a:t>
            </a:r>
          </a:p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Cumulative Revenue Analysis: Tracked revenue growth over time.</a:t>
            </a:r>
          </a:p>
          <a:p>
            <a:pPr algn="l" marL="401509" indent="-200755" lvl="1">
              <a:lnSpc>
                <a:spcPts val="3161"/>
              </a:lnSpc>
              <a:buFont typeface="Arial"/>
              <a:buChar char="•"/>
            </a:pPr>
            <a:r>
              <a:rPr lang="en-US" sz="1859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Category-Wise Top 3 Revenue-Generating Pizzas: Identified the top-selling pizzas in each category.</a:t>
            </a:r>
          </a:p>
          <a:p>
            <a:pPr algn="l">
              <a:lnSpc>
                <a:spcPts val="316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728241" y="3789686"/>
            <a:ext cx="13218900" cy="1892706"/>
          </a:xfrm>
          <a:custGeom>
            <a:avLst/>
            <a:gdLst/>
            <a:ahLst/>
            <a:cxnLst/>
            <a:rect r="r" b="b" t="t" l="l"/>
            <a:pathLst>
              <a:path h="1892706" w="13218900">
                <a:moveTo>
                  <a:pt x="0" y="0"/>
                </a:moveTo>
                <a:lnTo>
                  <a:pt x="13218899" y="0"/>
                </a:lnTo>
                <a:lnTo>
                  <a:pt x="13218899" y="1892707"/>
                </a:lnTo>
                <a:lnTo>
                  <a:pt x="0" y="1892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199164" y="5954254"/>
            <a:ext cx="2900594" cy="1654245"/>
          </a:xfrm>
          <a:custGeom>
            <a:avLst/>
            <a:gdLst/>
            <a:ahLst/>
            <a:cxnLst/>
            <a:rect r="r" b="b" t="t" l="l"/>
            <a:pathLst>
              <a:path h="1654245" w="2900594">
                <a:moveTo>
                  <a:pt x="0" y="0"/>
                </a:moveTo>
                <a:lnTo>
                  <a:pt x="2900594" y="0"/>
                </a:lnTo>
                <a:lnTo>
                  <a:pt x="2900594" y="1654245"/>
                </a:lnTo>
                <a:lnTo>
                  <a:pt x="0" y="16542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99162" y="2463807"/>
            <a:ext cx="13347979" cy="76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5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RETRIEVE THE TOTAL NUMBER OF TOTAL PLACED.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886864" y="4435653"/>
            <a:ext cx="12514271" cy="2187013"/>
          </a:xfrm>
          <a:custGeom>
            <a:avLst/>
            <a:gdLst/>
            <a:ahLst/>
            <a:cxnLst/>
            <a:rect r="r" b="b" t="t" l="l"/>
            <a:pathLst>
              <a:path h="2187013" w="12514271">
                <a:moveTo>
                  <a:pt x="0" y="0"/>
                </a:moveTo>
                <a:lnTo>
                  <a:pt x="12514272" y="0"/>
                </a:lnTo>
                <a:lnTo>
                  <a:pt x="12514272" y="2187013"/>
                </a:lnTo>
                <a:lnTo>
                  <a:pt x="0" y="2187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7" t="-2044" r="0" b="-381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661775" y="6781376"/>
            <a:ext cx="2964449" cy="1426641"/>
          </a:xfrm>
          <a:custGeom>
            <a:avLst/>
            <a:gdLst/>
            <a:ahLst/>
            <a:cxnLst/>
            <a:rect r="r" b="b" t="t" l="l"/>
            <a:pathLst>
              <a:path h="1426641" w="2964449">
                <a:moveTo>
                  <a:pt x="0" y="0"/>
                </a:moveTo>
                <a:lnTo>
                  <a:pt x="2964450" y="0"/>
                </a:lnTo>
                <a:lnTo>
                  <a:pt x="2964450" y="1426641"/>
                </a:lnTo>
                <a:lnTo>
                  <a:pt x="0" y="14266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56369" y="2463807"/>
            <a:ext cx="14082312" cy="148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5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CALCULATE THE TOTAL REVENUE GENERATED FROM PIZZA SALES.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242521" y="7831394"/>
            <a:ext cx="5140418" cy="1207004"/>
          </a:xfrm>
          <a:custGeom>
            <a:avLst/>
            <a:gdLst/>
            <a:ahLst/>
            <a:cxnLst/>
            <a:rect r="r" b="b" t="t" l="l"/>
            <a:pathLst>
              <a:path h="1207004" w="5140418">
                <a:moveTo>
                  <a:pt x="0" y="0"/>
                </a:moveTo>
                <a:lnTo>
                  <a:pt x="5140417" y="0"/>
                </a:lnTo>
                <a:lnTo>
                  <a:pt x="5140417" y="1207004"/>
                </a:lnTo>
                <a:lnTo>
                  <a:pt x="0" y="1207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832950" y="3662432"/>
            <a:ext cx="10149094" cy="3937512"/>
          </a:xfrm>
          <a:custGeom>
            <a:avLst/>
            <a:gdLst/>
            <a:ahLst/>
            <a:cxnLst/>
            <a:rect r="r" b="b" t="t" l="l"/>
            <a:pathLst>
              <a:path h="3937512" w="10149094">
                <a:moveTo>
                  <a:pt x="0" y="0"/>
                </a:moveTo>
                <a:lnTo>
                  <a:pt x="10149095" y="0"/>
                </a:lnTo>
                <a:lnTo>
                  <a:pt x="10149095" y="3937512"/>
                </a:lnTo>
                <a:lnTo>
                  <a:pt x="0" y="3937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7231" y="2463807"/>
            <a:ext cx="13752257" cy="7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1"/>
              </a:lnSpc>
              <a:spcBef>
                <a:spcPct val="0"/>
              </a:spcBef>
            </a:pPr>
            <a:r>
              <a:rPr lang="en-US" sz="61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IDENTIFY THE HIGHEST-PRICE PIZZA.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454887" y="3789686"/>
            <a:ext cx="10389148" cy="3313974"/>
          </a:xfrm>
          <a:custGeom>
            <a:avLst/>
            <a:gdLst/>
            <a:ahLst/>
            <a:cxnLst/>
            <a:rect r="r" b="b" t="t" l="l"/>
            <a:pathLst>
              <a:path h="3313974" w="10389148">
                <a:moveTo>
                  <a:pt x="0" y="0"/>
                </a:moveTo>
                <a:lnTo>
                  <a:pt x="10389148" y="0"/>
                </a:lnTo>
                <a:lnTo>
                  <a:pt x="10389148" y="3313974"/>
                </a:lnTo>
                <a:lnTo>
                  <a:pt x="0" y="3313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74" r="0" b="-97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573097" y="7284692"/>
            <a:ext cx="2152728" cy="2294355"/>
          </a:xfrm>
          <a:custGeom>
            <a:avLst/>
            <a:gdLst/>
            <a:ahLst/>
            <a:cxnLst/>
            <a:rect r="r" b="b" t="t" l="l"/>
            <a:pathLst>
              <a:path h="2294355" w="2152728">
                <a:moveTo>
                  <a:pt x="0" y="0"/>
                </a:moveTo>
                <a:lnTo>
                  <a:pt x="2152728" y="0"/>
                </a:lnTo>
                <a:lnTo>
                  <a:pt x="2152728" y="2294354"/>
                </a:lnTo>
                <a:lnTo>
                  <a:pt x="0" y="2294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99162" y="2463807"/>
            <a:ext cx="14082312" cy="76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5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792579" y="4189737"/>
            <a:ext cx="9159171" cy="5236927"/>
          </a:xfrm>
          <a:custGeom>
            <a:avLst/>
            <a:gdLst/>
            <a:ahLst/>
            <a:cxnLst/>
            <a:rect r="r" b="b" t="t" l="l"/>
            <a:pathLst>
              <a:path h="5236927" w="9159171">
                <a:moveTo>
                  <a:pt x="0" y="0"/>
                </a:moveTo>
                <a:lnTo>
                  <a:pt x="9159170" y="0"/>
                </a:lnTo>
                <a:lnTo>
                  <a:pt x="9159170" y="5236927"/>
                </a:lnTo>
                <a:lnTo>
                  <a:pt x="0" y="5236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2" r="-9799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142249" y="4189737"/>
            <a:ext cx="5459900" cy="2477727"/>
          </a:xfrm>
          <a:custGeom>
            <a:avLst/>
            <a:gdLst/>
            <a:ahLst/>
            <a:cxnLst/>
            <a:rect r="r" b="b" t="t" l="l"/>
            <a:pathLst>
              <a:path h="2477727" w="5459900">
                <a:moveTo>
                  <a:pt x="0" y="0"/>
                </a:moveTo>
                <a:lnTo>
                  <a:pt x="5459901" y="0"/>
                </a:lnTo>
                <a:lnTo>
                  <a:pt x="5459901" y="2477727"/>
                </a:lnTo>
                <a:lnTo>
                  <a:pt x="0" y="2477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38360" y="937714"/>
            <a:ext cx="1789180" cy="4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SHODWE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99162" y="2292357"/>
            <a:ext cx="14082312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6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DAGiPY-a3m0</dc:identifier>
  <dcterms:modified xsi:type="dcterms:W3CDTF">2011-08-01T06:04:30Z</dcterms:modified>
  <cp:revision>1</cp:revision>
  <dc:title>Pizza_Sales_Analysis</dc:title>
</cp:coreProperties>
</file>